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1" r:id="rId4"/>
    <p:sldId id="258" r:id="rId5"/>
    <p:sldId id="260" r:id="rId6"/>
    <p:sldId id="259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D3096F0-9F57-427A-A4CE-3DFBB3FC6040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49D0E9F-8660-49D4-B860-B8083D97B87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96F0-9F57-427A-A4CE-3DFBB3FC6040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0E9F-8660-49D4-B860-B8083D97B87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96F0-9F57-427A-A4CE-3DFBB3FC6040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0E9F-8660-49D4-B860-B8083D97B87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D3096F0-9F57-427A-A4CE-3DFBB3FC6040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49D0E9F-8660-49D4-B860-B8083D97B87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D3096F0-9F57-427A-A4CE-3DFBB3FC6040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49D0E9F-8660-49D4-B860-B8083D97B87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96F0-9F57-427A-A4CE-3DFBB3FC6040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0E9F-8660-49D4-B860-B8083D97B87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96F0-9F57-427A-A4CE-3DFBB3FC6040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0E9F-8660-49D4-B860-B8083D97B87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D3096F0-9F57-427A-A4CE-3DFBB3FC6040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49D0E9F-8660-49D4-B860-B8083D97B87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96F0-9F57-427A-A4CE-3DFBB3FC6040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0E9F-8660-49D4-B860-B8083D97B87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D3096F0-9F57-427A-A4CE-3DFBB3FC6040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49D0E9F-8660-49D4-B860-B8083D97B87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D3096F0-9F57-427A-A4CE-3DFBB3FC6040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49D0E9F-8660-49D4-B860-B8083D97B87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D3096F0-9F57-427A-A4CE-3DFBB3FC6040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49D0E9F-8660-49D4-B860-B8083D97B87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907704" y="116632"/>
            <a:ext cx="6984776" cy="4536504"/>
          </a:xfrm>
        </p:spPr>
        <p:txBody>
          <a:bodyPr>
            <a:normAutofit/>
          </a:bodyPr>
          <a:lstStyle/>
          <a:p>
            <a:pPr algn="r"/>
            <a:r>
              <a:rPr lang="es-ES" sz="4900" dirty="0" smtClean="0">
                <a:solidFill>
                  <a:schemeClr val="accent1">
                    <a:lumMod val="75000"/>
                  </a:schemeClr>
                </a:solidFill>
              </a:rPr>
              <a:t>          JUGAMOS CON CHAPAS</a:t>
            </a:r>
            <a:r>
              <a:rPr lang="es-ES" sz="4900" dirty="0" smtClean="0"/>
              <a:t/>
            </a:r>
            <a:br>
              <a:rPr lang="es-ES" sz="4900" dirty="0" smtClean="0"/>
            </a:br>
            <a:r>
              <a:rPr lang="es-ES" sz="4900" dirty="0" smtClean="0"/>
              <a:t/>
            </a:r>
            <a:br>
              <a:rPr lang="es-ES" sz="4900" dirty="0" smtClean="0"/>
            </a:br>
            <a:r>
              <a:rPr lang="es-ES" sz="4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4000" dirty="0" smtClean="0">
                <a:solidFill>
                  <a:schemeClr val="accent1">
                    <a:lumMod val="75000"/>
                  </a:schemeClr>
                </a:solidFill>
              </a:rPr>
              <a:t>1º </a:t>
            </a:r>
            <a:r>
              <a:rPr lang="es-ES" sz="4000" dirty="0" smtClean="0">
                <a:solidFill>
                  <a:schemeClr val="accent1">
                    <a:lumMod val="75000"/>
                  </a:schemeClr>
                </a:solidFill>
              </a:rPr>
              <a:t>Y 2º </a:t>
            </a:r>
            <a:r>
              <a:rPr lang="es-ES" sz="4000" dirty="0" smtClean="0">
                <a:solidFill>
                  <a:schemeClr val="accent1">
                    <a:lumMod val="75000"/>
                  </a:schemeClr>
                </a:solidFill>
              </a:rPr>
              <a:t>CURSO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s-ES" dirty="0" smtClean="0"/>
              <a:t>CEIP JARAMA</a:t>
            </a:r>
          </a:p>
          <a:p>
            <a:pPr algn="ctr"/>
            <a:r>
              <a:rPr lang="es-ES" dirty="0" smtClean="0"/>
              <a:t>MEJORADA DEL CAMPO</a:t>
            </a:r>
            <a:endParaRPr lang="es-ES" dirty="0"/>
          </a:p>
        </p:txBody>
      </p:sp>
      <p:pic>
        <p:nvPicPr>
          <p:cNvPr id="1026" name="Picture 2" descr="C:\Users\Josemi\Desktop\chap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2723654"/>
            <a:ext cx="2160240" cy="13910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EN LA RAYA”</a:t>
            </a:r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ES" dirty="0" smtClean="0"/>
              <a:t>Junto con nuestros padres y hermanos y hermanas vamos a jugar con las chapas que hayáis diseñado al juego de “en la raya”. </a:t>
            </a:r>
          </a:p>
          <a:p>
            <a:pPr algn="just"/>
            <a:r>
              <a:rPr lang="es-ES" dirty="0" smtClean="0"/>
              <a:t>Para eso hay que dibujar una raya en el suelo o tomar como referencia las líneas que dibujan las baldosas del suelo y os colocáis a una distancia de varios metros de la misma.</a:t>
            </a:r>
          </a:p>
          <a:p>
            <a:pPr algn="just"/>
            <a:r>
              <a:rPr lang="es-ES" dirty="0" smtClean="0"/>
              <a:t>El juego consiste en lanzar la chapa y colocarla lo más cerca posible de la línea sin pasarse. Gana el que más se acerque.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b="1" dirty="0" smtClean="0">
                <a:solidFill>
                  <a:schemeClr val="accent1">
                    <a:lumMod val="75000"/>
                  </a:schemeClr>
                </a:solidFill>
              </a:rPr>
              <a:t>“En la raya”</a:t>
            </a:r>
            <a:endParaRPr lang="es-ES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074" name="Picture 2" descr="C:\Users\Josemi\Desktop\en la raya.gi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844824"/>
            <a:ext cx="4575324" cy="33988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400" b="1" dirty="0" smtClean="0">
                <a:solidFill>
                  <a:schemeClr val="accent1">
                    <a:lumMod val="75000"/>
                  </a:schemeClr>
                </a:solidFill>
              </a:rPr>
              <a:t>“La diana”   </a:t>
            </a:r>
            <a:endParaRPr lang="es-ES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ES" dirty="0" smtClean="0"/>
              <a:t>Otro de los juegos que os proponemos es “la diana”. También es un juego de precisión.</a:t>
            </a:r>
          </a:p>
          <a:p>
            <a:pPr algn="just"/>
            <a:r>
              <a:rPr lang="es-ES" dirty="0" smtClean="0"/>
              <a:t>Para este juego podemos dibujar una diana en un folio formada por tres círculos de tres colores diferentes. </a:t>
            </a:r>
          </a:p>
          <a:p>
            <a:pPr algn="just"/>
            <a:r>
              <a:rPr lang="es-ES" dirty="0" smtClean="0"/>
              <a:t>Por ejemplo: el círculo exterior tendrá una puntuación de un 1 punto, el círculo de en medio tendrá una puntuación de 2 puntos, y el círculo del centro valdrá 5 puntos.</a:t>
            </a:r>
          </a:p>
          <a:p>
            <a:pPr algn="just"/>
            <a:r>
              <a:rPr lang="es-ES" dirty="0" smtClean="0"/>
              <a:t>Por turnos, golpearemos nuestra chapa desde una distancia determinada.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b="1" dirty="0" smtClean="0">
                <a:solidFill>
                  <a:schemeClr val="accent1">
                    <a:lumMod val="75000"/>
                  </a:schemeClr>
                </a:solidFill>
              </a:rPr>
              <a:t>EJEMPLO DE DIANA</a:t>
            </a:r>
            <a:endParaRPr lang="es-ES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050" name="Picture 2" descr="C:\Users\Josemi\Desktop\diana i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132856"/>
            <a:ext cx="5334000" cy="30963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b="1" dirty="0" smtClean="0">
                <a:solidFill>
                  <a:schemeClr val="accent1">
                    <a:lumMod val="75000"/>
                  </a:schemeClr>
                </a:solidFill>
              </a:rPr>
              <a:t>“LA SACA”</a:t>
            </a:r>
            <a:endParaRPr lang="es-ES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Para este juego aprovechamos la diana que hemos dibujado en el juego anterior.</a:t>
            </a:r>
          </a:p>
          <a:p>
            <a:r>
              <a:rPr lang="es-ES" dirty="0" smtClean="0"/>
              <a:t>En el círculo central se colocan 10 o 12 chapas. Cada jugador tendrá 3 oportunidades para tirar. La línea de fuera será la línea de tiro. El juego consiste en sacar el mayor número de chapas del círculo central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46</TotalTime>
  <Words>256</Words>
  <Application>Microsoft Office PowerPoint</Application>
  <PresentationFormat>Presentación en pantalla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Mirador</vt:lpstr>
      <vt:lpstr>          JUGAMOS CON CHAPAS   1º Y 2º CURSO </vt:lpstr>
      <vt:lpstr>“EN LA RAYA”</vt:lpstr>
      <vt:lpstr>“En la raya”</vt:lpstr>
      <vt:lpstr>“La diana”   </vt:lpstr>
      <vt:lpstr>EJEMPLO DE DIANA</vt:lpstr>
      <vt:lpstr>“LA SACA”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JUGAMOS CON CHAPAS   1º Y 2º CURSO</dc:title>
  <dc:creator>Josemi</dc:creator>
  <cp:lastModifiedBy>Josemi</cp:lastModifiedBy>
  <cp:revision>7</cp:revision>
  <dcterms:created xsi:type="dcterms:W3CDTF">2020-04-23T08:42:41Z</dcterms:created>
  <dcterms:modified xsi:type="dcterms:W3CDTF">2020-04-23T09:48:55Z</dcterms:modified>
</cp:coreProperties>
</file>